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8" roundtripDataSignature="AMtx7miCr6f+7sz6dWy+xQyKBjBxsyxVqA=="/>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7" name="Davinderpal Rehal"/>
  <p:cmAuthor clrIdx="1" id="1" initials="" lastIdx="7" name="Ed Agnew"/>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customschemas.google.com/relationships/presentationmetadata" Target="metadata"/><Relationship Id="rId7" Type="http://schemas.openxmlformats.org/officeDocument/2006/relationships/slide" Target="slides/slide2.xml"/><Relationship Id="rId8"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9-09-09T14:02:51.907">
    <p:pos x="6000" y="0"/>
    <p:text>+e.agnew@kokonetworks.com do you anticipate that these images would be changed often? These images are hardcoded
_Reassigned to you_</p:text>
    <p:extLst>
      <p:ext uri="{C676402C-5697-4E1C-873F-D02D1690AC5C}">
        <p15:threadingInfo timeZoneBias="0"/>
      </p:ext>
      <p:ext uri="http://customooxmlschemas.google.com/">
        <go:slidesCustomData xmlns:go="http://customooxmlschemas.google.com/" commentPostId="AAAADpbfAps"/>
      </p:ext>
    </p:extLst>
  </p:cm>
  <p:cm authorId="1" idx="1" dt="2019-09-09T14:02:51.907">
    <p:pos x="6000" y="0"/>
    <p:text>Images + text in this section won't change at all often. Hard-coding is fine</p:text>
    <p:extLst>
      <p:ext uri="{C676402C-5697-4E1C-873F-D02D1690AC5C}">
        <p15:threadingInfo timeZoneBias="0">
          <p15:parentCm authorId="0" idx="1"/>
        </p15:threadingInfo>
      </p:ext>
      <p:ext uri="http://customooxmlschemas.google.com/">
        <go:slidesCustomData xmlns:go="http://customooxmlschemas.google.com/" commentPostId="AAAADphDsV4"/>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2" dt="2019-09-09T14:03:07.243">
    <p:pos x="6000" y="0"/>
    <p:text>+e.agnew@kokonetworks.com this is a bug on the website, will deal with this week</p:text>
    <p:extLst>
      <p:ext uri="{C676402C-5697-4E1C-873F-D02D1690AC5C}">
        <p15:threadingInfo timeZoneBias="0"/>
      </p:ext>
      <p:ext uri="http://customooxmlschemas.google.com/">
        <go:slidesCustomData xmlns:go="http://customooxmlschemas.google.com/" commentPostId="AAAADpbfArs"/>
      </p:ext>
    </p:extLst>
  </p:cm>
  <p:cm authorId="1" idx="2" dt="2019-09-09T14:03:07.243">
    <p:pos x="6000" y="0"/>
    <p:text>Thank you, let me know how it goes</p:text>
    <p:extLst>
      <p:ext uri="{C676402C-5697-4E1C-873F-D02D1690AC5C}">
        <p15:threadingInfo timeZoneBias="0">
          <p15:parentCm authorId="0" idx="2"/>
        </p15:threadingInfo>
      </p:ext>
      <p:ext uri="http://customooxmlschemas.google.com/">
        <go:slidesCustomData xmlns:go="http://customooxmlschemas.google.com/" commentPostId="AAAADphDsV8"/>
      </p:ext>
    </p:extLs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3" dt="2019-09-09T14:03:31.086">
    <p:pos x="6000" y="0"/>
    <p:text>+e.agnew@kokonetworks.com this will just take a couple of minutes, to remove as well. But will be handling the bug of the images bleeding over from the previous slides</p:text>
    <p:extLst>
      <p:ext uri="{C676402C-5697-4E1C-873F-D02D1690AC5C}">
        <p15:threadingInfo timeZoneBias="0"/>
      </p:ext>
      <p:ext uri="http://customooxmlschemas.google.com/">
        <go:slidesCustomData xmlns:go="http://customooxmlschemas.google.com/" commentPostId="AAAADpbfAwc"/>
      </p:ext>
    </p:extLst>
  </p:cm>
  <p:cm authorId="1" idx="3" dt="2019-09-09T14:03:31.086">
    <p:pos x="6000" y="0"/>
    <p:text>Great, please proceed</p:text>
    <p:extLst>
      <p:ext uri="{C676402C-5697-4E1C-873F-D02D1690AC5C}">
        <p15:threadingInfo timeZoneBias="0">
          <p15:parentCm authorId="0" idx="3"/>
        </p15:threadingInfo>
      </p:ext>
      <p:ext uri="http://customooxmlschemas.google.com/">
        <go:slidesCustomData xmlns:go="http://customooxmlschemas.google.com/" commentPostId="AAAADphDsWA"/>
      </p:ext>
    </p:extLs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4" dt="2019-09-09T14:04:22.776">
    <p:pos x="6000" y="0"/>
    <p:text>+e.agnew@kokonetworks.com the space taken up by the banner is dictated by the height of the screen on the device... If you press Ctrl + Minus you will see that the space increases...   I could push the bar that has KOKO fuel, climate, media and labs off screen for smaller screen size if thats an acceptable solution
_Reassigned to you_</p:text>
    <p:extLst>
      <p:ext uri="{C676402C-5697-4E1C-873F-D02D1690AC5C}">
        <p15:threadingInfo timeZoneBias="0"/>
      </p:ext>
      <p:ext uri="http://customooxmlschemas.google.com/">
        <go:slidesCustomData xmlns:go="http://customooxmlschemas.google.com/" commentPostId="AAAADpbfAw0"/>
      </p:ext>
    </p:extLst>
  </p:cm>
  <p:cm authorId="1" idx="4" dt="2019-09-09T14:04:22.776">
    <p:pos x="6000" y="0"/>
    <p:text>That sounds like a good solution for mobile. Please see if it works</p:text>
    <p:extLst>
      <p:ext uri="{C676402C-5697-4E1C-873F-D02D1690AC5C}">
        <p15:threadingInfo timeZoneBias="0">
          <p15:parentCm authorId="0" idx="4"/>
        </p15:threadingInfo>
      </p:ext>
      <p:ext uri="http://customooxmlschemas.google.com/">
        <go:slidesCustomData xmlns:go="http://customooxmlschemas.google.com/" commentPostId="AAAADphDsWE"/>
      </p:ext>
    </p:extLs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5" dt="2019-09-09T14:05:22.807">
    <p:pos x="6000" y="0"/>
    <p:text>+e.agnew@kokonetworks.com this is a difficult problem to solve. The solution that I can think of at the moment is move the video position up, right now the position is center. It will not be bulletproof so some screen sizes will still have issues
_Reassigned to you_</p:text>
    <p:extLst>
      <p:ext uri="{C676402C-5697-4E1C-873F-D02D1690AC5C}">
        <p15:threadingInfo timeZoneBias="0"/>
      </p:ext>
      <p:ext uri="http://customooxmlschemas.google.com/">
        <go:slidesCustomData xmlns:go="http://customooxmlschemas.google.com/" commentPostId="AAAADpbfAyo"/>
      </p:ext>
    </p:extLst>
  </p:cm>
  <p:cm authorId="1" idx="5" dt="2019-09-09T14:05:22.807">
    <p:pos x="6000" y="0"/>
    <p:text>Ok, let's try moving it up for now. Please also see if there is a fix for mobile where it can auto-fit the video to the size of the screen..?</p:text>
    <p:extLst>
      <p:ext uri="{C676402C-5697-4E1C-873F-D02D1690AC5C}">
        <p15:threadingInfo timeZoneBias="0">
          <p15:parentCm authorId="0" idx="5"/>
        </p15:threadingInfo>
      </p:ext>
      <p:ext uri="http://customooxmlschemas.google.com/">
        <go:slidesCustomData xmlns:go="http://customooxmlschemas.google.com/" commentPostId="AAAADphDsWc"/>
      </p:ext>
    </p:extLs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6" dt="2019-09-09T14:05:39.239">
    <p:pos x="6000" y="0"/>
    <p:text>Will work on this after completing tasks before this one</p:text>
    <p:extLst>
      <p:ext uri="{C676402C-5697-4E1C-873F-D02D1690AC5C}">
        <p15:threadingInfo timeZoneBias="0"/>
      </p:ext>
      <p:ext uri="http://customooxmlschemas.google.com/">
        <go:slidesCustomData xmlns:go="http://customooxmlschemas.google.com/" commentPostId="AAAADpbfAy4"/>
      </p:ext>
    </p:extLst>
  </p:cm>
  <p:cm authorId="1" idx="6" dt="2019-09-09T14:05:39.239">
    <p:pos x="6000" y="0"/>
    <p:text>Understood, thanks v much</p:text>
    <p:extLst>
      <p:ext uri="{C676402C-5697-4E1C-873F-D02D1690AC5C}">
        <p15:threadingInfo timeZoneBias="0">
          <p15:parentCm authorId="0" idx="6"/>
        </p15:threadingInfo>
      </p:ext>
      <p:ext uri="http://customooxmlschemas.google.com/">
        <go:slidesCustomData xmlns:go="http://customooxmlschemas.google.com/" commentPostId="AAAADphDsWg"/>
      </p:ext>
    </p:extLs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7" dt="2019-09-09T14:07:03.270">
    <p:pos x="6000" y="0"/>
    <p:text>+e.agnew@kokonetworks.com the buttons on the mobile will increase in height, so they may look off, will work on this and deploy on the dev server.
We seem to have lost the banner image on the contact us page... Do you have a copy of that image?
_Reassigned to you_</p:text>
    <p:extLst>
      <p:ext uri="{C676402C-5697-4E1C-873F-D02D1690AC5C}">
        <p15:threadingInfo timeZoneBias="0"/>
      </p:ext>
      <p:ext uri="http://customooxmlschemas.google.com/">
        <go:slidesCustomData xmlns:go="http://customooxmlschemas.google.com/" commentPostId="AAAADpbfAz8"/>
      </p:ext>
    </p:extLst>
  </p:cm>
  <p:cm authorId="1" idx="7" dt="2019-09-09T14:07:03.270">
    <p:pos x="6000" y="0"/>
    <p:text>i) hmmm. is there another option rather than increasing the height of the buttons on mobile? Could we reduce the text size for mobile only?
ii) yes, I'll email it to you now</p:text>
    <p:extLst>
      <p:ext uri="{C676402C-5697-4E1C-873F-D02D1690AC5C}">
        <p15:threadingInfo timeZoneBias="0">
          <p15:parentCm authorId="0" idx="7"/>
        </p15:threadingInfo>
      </p:ext>
      <p:ext uri="http://customooxmlschemas.google.com/">
        <go:slidesCustomData xmlns:go="http://customooxmlschemas.google.com/" commentPostId="AAAADphDsWo"/>
      </p:ext>
    </p:extLst>
  </p:cm>
</p:cmLst>
</file>

<file path=ppt/media/image1.jpg>
</file>

<file path=ppt/media/image10.png>
</file>

<file path=ppt/media/image11.png>
</file>

<file path=ppt/media/image12.png>
</file>

<file path=ppt/media/image13.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1" name="Shape 11"/>
        <p:cNvGrpSpPr/>
        <p:nvPr/>
      </p:nvGrpSpPr>
      <p:grpSpPr>
        <a:xfrm>
          <a:off x="0" y="0"/>
          <a:ext cx="0" cy="0"/>
          <a:chOff x="0" y="0"/>
          <a:chExt cx="0" cy="0"/>
        </a:xfrm>
      </p:grpSpPr>
      <p:sp>
        <p:nvSpPr>
          <p:cNvPr id="12" name="Google Shape;12;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 name="Google Shape;14;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68" name="Shape 68"/>
        <p:cNvGrpSpPr/>
        <p:nvPr/>
      </p:nvGrpSpPr>
      <p:grpSpPr>
        <a:xfrm>
          <a:off x="0" y="0"/>
          <a:ext cx="0" cy="0"/>
          <a:chOff x="0" y="0"/>
          <a:chExt cx="0" cy="0"/>
        </a:xfrm>
      </p:grpSpPr>
      <p:sp>
        <p:nvSpPr>
          <p:cNvPr id="69" name="Google Shape;69;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23"/>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4"/>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4"/>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 name="Shape 17"/>
        <p:cNvGrpSpPr/>
        <p:nvPr/>
      </p:nvGrpSpPr>
      <p:grpSpPr>
        <a:xfrm>
          <a:off x="0" y="0"/>
          <a:ext cx="0" cy="0"/>
          <a:chOff x="0" y="0"/>
          <a:chExt cx="0" cy="0"/>
        </a:xfrm>
      </p:grpSpPr>
      <p:sp>
        <p:nvSpPr>
          <p:cNvPr id="18" name="Google Shape;18;p1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0" name="Google Shape;20;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3" name="Shape 23"/>
        <p:cNvGrpSpPr/>
        <p:nvPr/>
      </p:nvGrpSpPr>
      <p:grpSpPr>
        <a:xfrm>
          <a:off x="0" y="0"/>
          <a:ext cx="0" cy="0"/>
          <a:chOff x="0" y="0"/>
          <a:chExt cx="0" cy="0"/>
        </a:xfrm>
      </p:grpSpPr>
      <p:sp>
        <p:nvSpPr>
          <p:cNvPr id="24" name="Google Shape;24;p1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9" name="Shape 29"/>
        <p:cNvGrpSpPr/>
        <p:nvPr/>
      </p:nvGrpSpPr>
      <p:grpSpPr>
        <a:xfrm>
          <a:off x="0" y="0"/>
          <a:ext cx="0" cy="0"/>
          <a:chOff x="0" y="0"/>
          <a:chExt cx="0" cy="0"/>
        </a:xfrm>
      </p:grpSpPr>
      <p:sp>
        <p:nvSpPr>
          <p:cNvPr id="30" name="Google Shape;30;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1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1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6" name="Shape 36"/>
        <p:cNvGrpSpPr/>
        <p:nvPr/>
      </p:nvGrpSpPr>
      <p:grpSpPr>
        <a:xfrm>
          <a:off x="0" y="0"/>
          <a:ext cx="0" cy="0"/>
          <a:chOff x="0" y="0"/>
          <a:chExt cx="0" cy="0"/>
        </a:xfrm>
      </p:grpSpPr>
      <p:sp>
        <p:nvSpPr>
          <p:cNvPr id="37" name="Google Shape;37;p1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1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1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5" name="Shape 45"/>
        <p:cNvGrpSpPr/>
        <p:nvPr/>
      </p:nvGrpSpPr>
      <p:grpSpPr>
        <a:xfrm>
          <a:off x="0" y="0"/>
          <a:ext cx="0" cy="0"/>
          <a:chOff x="0" y="0"/>
          <a:chExt cx="0" cy="0"/>
        </a:xfrm>
      </p:grpSpPr>
      <p:sp>
        <p:nvSpPr>
          <p:cNvPr id="46" name="Google Shape;46;p1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4" name="Shape 54"/>
        <p:cNvGrpSpPr/>
        <p:nvPr/>
      </p:nvGrpSpPr>
      <p:grpSpPr>
        <a:xfrm>
          <a:off x="0" y="0"/>
          <a:ext cx="0" cy="0"/>
          <a:chOff x="0" y="0"/>
          <a:chExt cx="0" cy="0"/>
        </a:xfrm>
      </p:grpSpPr>
      <p:sp>
        <p:nvSpPr>
          <p:cNvPr id="55" name="Google Shape;55;p2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2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2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1" name="Shape 61"/>
        <p:cNvGrpSpPr/>
        <p:nvPr/>
      </p:nvGrpSpPr>
      <p:grpSpPr>
        <a:xfrm>
          <a:off x="0" y="0"/>
          <a:ext cx="0" cy="0"/>
          <a:chOff x="0" y="0"/>
          <a:chExt cx="0" cy="0"/>
        </a:xfrm>
      </p:grpSpPr>
      <p:sp>
        <p:nvSpPr>
          <p:cNvPr id="62" name="Google Shape;62;p2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22"/>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4" name="Google Shape;64;p22"/>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comments" Target="../comments/comment5.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comments" Target="../comments/comment6.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comments" Target="../comments/comment7.xml"/><Relationship Id="rId4" Type="http://schemas.openxmlformats.org/officeDocument/2006/relationships/image" Target="../media/image1.jpg"/><Relationship Id="rId5"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comments" Target="../comments/commen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comments" Target="../comments/comment3.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comments" Target="../comments/comment4.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4">
            <a:alphaModFix/>
          </a:blip>
          <a:srcRect b="0" l="0" r="0" t="0"/>
          <a:stretch/>
        </p:blipFill>
        <p:spPr>
          <a:xfrm>
            <a:off x="0" y="0"/>
            <a:ext cx="12192000" cy="6858000"/>
          </a:xfrm>
          <a:prstGeom prst="rect">
            <a:avLst/>
          </a:prstGeom>
          <a:noFill/>
          <a:ln>
            <a:noFill/>
          </a:ln>
        </p:spPr>
      </p:pic>
      <p:sp>
        <p:nvSpPr>
          <p:cNvPr id="85" name="Google Shape;85;p1"/>
          <p:cNvSpPr/>
          <p:nvPr/>
        </p:nvSpPr>
        <p:spPr>
          <a:xfrm>
            <a:off x="1914525" y="1171575"/>
            <a:ext cx="3505200" cy="2895600"/>
          </a:xfrm>
          <a:prstGeom prst="ellipse">
            <a:avLst/>
          </a:prstGeom>
          <a:noFill/>
          <a:ln cap="flat" cmpd="sng" w="381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86" name="Google Shape;86;p1"/>
          <p:cNvSpPr txBox="1"/>
          <p:nvPr/>
        </p:nvSpPr>
        <p:spPr>
          <a:xfrm>
            <a:off x="2571750" y="4195763"/>
            <a:ext cx="3724275" cy="1477328"/>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dk1"/>
                </a:solidFill>
                <a:latin typeface="Calibri"/>
                <a:ea typeface="Calibri"/>
                <a:cs typeface="Calibri"/>
                <a:sym typeface="Calibri"/>
              </a:rPr>
              <a:t>I need to be able to edit the image + text for all the items in the drop-down menu. Also, the spacing is off – can we move the text lower down and make it centered?</a:t>
            </a:r>
            <a:endParaRPr sz="180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pic>
        <p:nvPicPr>
          <p:cNvPr id="145" name="Google Shape;145;p10"/>
          <p:cNvPicPr preferRelativeResize="0"/>
          <p:nvPr/>
        </p:nvPicPr>
        <p:blipFill rotWithShape="1">
          <a:blip r:embed="rId4">
            <a:alphaModFix/>
          </a:blip>
          <a:srcRect b="0" l="0" r="0" t="0"/>
          <a:stretch/>
        </p:blipFill>
        <p:spPr>
          <a:xfrm>
            <a:off x="0" y="0"/>
            <a:ext cx="12192000" cy="6858000"/>
          </a:xfrm>
          <a:prstGeom prst="rect">
            <a:avLst/>
          </a:prstGeom>
          <a:noFill/>
          <a:ln>
            <a:noFill/>
          </a:ln>
        </p:spPr>
      </p:pic>
      <p:sp>
        <p:nvSpPr>
          <p:cNvPr id="146" name="Google Shape;146;p10"/>
          <p:cNvSpPr txBox="1"/>
          <p:nvPr/>
        </p:nvSpPr>
        <p:spPr>
          <a:xfrm>
            <a:off x="0" y="3662363"/>
            <a:ext cx="3724275" cy="2031325"/>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 video loop that plays on the Careers page is too narrow – often content at the bottom of the video is cut off so that you can’t see crucial parts (e.g. in this screenshot, you cannot see the customer at all). </a:t>
            </a:r>
            <a:r>
              <a:rPr b="1" lang="en-US" sz="1800" u="sng">
                <a:solidFill>
                  <a:schemeClr val="dk1"/>
                </a:solidFill>
                <a:latin typeface="Calibri"/>
                <a:ea typeface="Calibri"/>
                <a:cs typeface="Calibri"/>
                <a:sym typeface="Calibri"/>
              </a:rPr>
              <a:t>This is even worse on mobile</a:t>
            </a:r>
            <a:endParaRPr sz="18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pic>
        <p:nvPicPr>
          <p:cNvPr id="151" name="Google Shape;151;p11"/>
          <p:cNvPicPr preferRelativeResize="0"/>
          <p:nvPr/>
        </p:nvPicPr>
        <p:blipFill rotWithShape="1">
          <a:blip r:embed="rId4">
            <a:alphaModFix/>
          </a:blip>
          <a:srcRect b="0" l="0" r="0" t="0"/>
          <a:stretch/>
        </p:blipFill>
        <p:spPr>
          <a:xfrm>
            <a:off x="0" y="0"/>
            <a:ext cx="12192000" cy="6858000"/>
          </a:xfrm>
          <a:prstGeom prst="rect">
            <a:avLst/>
          </a:prstGeom>
          <a:noFill/>
          <a:ln>
            <a:noFill/>
          </a:ln>
        </p:spPr>
      </p:pic>
      <p:sp>
        <p:nvSpPr>
          <p:cNvPr id="152" name="Google Shape;152;p11"/>
          <p:cNvSpPr txBox="1"/>
          <p:nvPr/>
        </p:nvSpPr>
        <p:spPr>
          <a:xfrm>
            <a:off x="5210175" y="4938713"/>
            <a:ext cx="3152775" cy="1477328"/>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Once you click “Close” on one of the contact forms, it should close the whole pop-up window, rather than opening up a fresh (blank) contact form</a:t>
            </a:r>
            <a:endParaRPr sz="18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pic>
        <p:nvPicPr>
          <p:cNvPr id="157" name="Google Shape;157;p12"/>
          <p:cNvPicPr preferRelativeResize="0"/>
          <p:nvPr/>
        </p:nvPicPr>
        <p:blipFill rotWithShape="1">
          <a:blip r:embed="rId4">
            <a:alphaModFix/>
          </a:blip>
          <a:srcRect b="0" l="0" r="0" t="0"/>
          <a:stretch/>
        </p:blipFill>
        <p:spPr>
          <a:xfrm>
            <a:off x="195012" y="0"/>
            <a:ext cx="3248526" cy="6858000"/>
          </a:xfrm>
          <a:prstGeom prst="rect">
            <a:avLst/>
          </a:prstGeom>
          <a:noFill/>
          <a:ln>
            <a:noFill/>
          </a:ln>
        </p:spPr>
      </p:pic>
      <p:sp>
        <p:nvSpPr>
          <p:cNvPr id="158" name="Google Shape;158;p12"/>
          <p:cNvSpPr txBox="1"/>
          <p:nvPr/>
        </p:nvSpPr>
        <p:spPr>
          <a:xfrm>
            <a:off x="3142750" y="4357688"/>
            <a:ext cx="3248525" cy="923330"/>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On mobile only, these yellow bars on the KOKO Fuel page need fixing (text is over-running)</a:t>
            </a:r>
            <a:endParaRPr sz="1800">
              <a:solidFill>
                <a:schemeClr val="dk1"/>
              </a:solidFill>
              <a:latin typeface="Calibri"/>
              <a:ea typeface="Calibri"/>
              <a:cs typeface="Calibri"/>
              <a:sym typeface="Calibri"/>
            </a:endParaRPr>
          </a:p>
        </p:txBody>
      </p:sp>
      <p:pic>
        <p:nvPicPr>
          <p:cNvPr id="159" name="Google Shape;159;p12"/>
          <p:cNvPicPr preferRelativeResize="0"/>
          <p:nvPr/>
        </p:nvPicPr>
        <p:blipFill rotWithShape="1">
          <a:blip r:embed="rId5">
            <a:alphaModFix/>
          </a:blip>
          <a:srcRect b="0" l="0" r="0" t="0"/>
          <a:stretch/>
        </p:blipFill>
        <p:spPr>
          <a:xfrm>
            <a:off x="8748462" y="0"/>
            <a:ext cx="3248526" cy="6858000"/>
          </a:xfrm>
          <a:prstGeom prst="rect">
            <a:avLst/>
          </a:prstGeom>
          <a:noFill/>
          <a:ln>
            <a:noFill/>
          </a:ln>
        </p:spPr>
      </p:pic>
      <p:sp>
        <p:nvSpPr>
          <p:cNvPr id="160" name="Google Shape;160;p12"/>
          <p:cNvSpPr txBox="1"/>
          <p:nvPr/>
        </p:nvSpPr>
        <p:spPr>
          <a:xfrm>
            <a:off x="5945606" y="1717179"/>
            <a:ext cx="3248525" cy="1200329"/>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For some reason, the banner image for the Contact Us page is not displaying on mobile (it is displaying on desktop though)</a:t>
            </a:r>
            <a:endParaRPr sz="18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pic>
        <p:nvPicPr>
          <p:cNvPr id="91" name="Google Shape;91;p2"/>
          <p:cNvPicPr preferRelativeResize="0"/>
          <p:nvPr/>
        </p:nvPicPr>
        <p:blipFill rotWithShape="1">
          <a:blip r:embed="rId4">
            <a:alphaModFix/>
          </a:blip>
          <a:srcRect b="0" l="0" r="0" t="0"/>
          <a:stretch/>
        </p:blipFill>
        <p:spPr>
          <a:xfrm>
            <a:off x="0" y="0"/>
            <a:ext cx="12192000" cy="6858000"/>
          </a:xfrm>
          <a:prstGeom prst="rect">
            <a:avLst/>
          </a:prstGeom>
          <a:noFill/>
          <a:ln>
            <a:noFill/>
          </a:ln>
        </p:spPr>
      </p:pic>
      <p:sp>
        <p:nvSpPr>
          <p:cNvPr id="92" name="Google Shape;92;p2"/>
          <p:cNvSpPr/>
          <p:nvPr/>
        </p:nvSpPr>
        <p:spPr>
          <a:xfrm>
            <a:off x="1743075" y="2724150"/>
            <a:ext cx="647700" cy="2895600"/>
          </a:xfrm>
          <a:prstGeom prst="ellipse">
            <a:avLst/>
          </a:prstGeom>
          <a:noFill/>
          <a:ln cap="flat" cmpd="sng" w="381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3" name="Google Shape;93;p2"/>
          <p:cNvSpPr txBox="1"/>
          <p:nvPr/>
        </p:nvSpPr>
        <p:spPr>
          <a:xfrm>
            <a:off x="2390775" y="2014538"/>
            <a:ext cx="3724275" cy="923330"/>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There is an over-hand from the previous photo, so that we are getting this line appearing</a:t>
            </a:r>
            <a:endParaRPr sz="18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pic>
        <p:nvPicPr>
          <p:cNvPr id="98" name="Google Shape;98;p3"/>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99" name="Google Shape;99;p3"/>
          <p:cNvSpPr/>
          <p:nvPr/>
        </p:nvSpPr>
        <p:spPr>
          <a:xfrm>
            <a:off x="1743075" y="2466975"/>
            <a:ext cx="647700" cy="2895600"/>
          </a:xfrm>
          <a:prstGeom prst="ellipse">
            <a:avLst/>
          </a:prstGeom>
          <a:noFill/>
          <a:ln cap="flat" cmpd="sng" w="381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0" name="Google Shape;100;p3"/>
          <p:cNvSpPr txBox="1"/>
          <p:nvPr/>
        </p:nvSpPr>
        <p:spPr>
          <a:xfrm>
            <a:off x="2390775" y="2014538"/>
            <a:ext cx="3724275" cy="923330"/>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There is an over-hand from the previous photo, so that we are getting this line appearing</a:t>
            </a:r>
            <a:endParaRPr sz="18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id="105" name="Google Shape;105;p4"/>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06" name="Google Shape;106;p4"/>
          <p:cNvSpPr/>
          <p:nvPr/>
        </p:nvSpPr>
        <p:spPr>
          <a:xfrm>
            <a:off x="1743075" y="2428875"/>
            <a:ext cx="647700" cy="2895600"/>
          </a:xfrm>
          <a:prstGeom prst="ellipse">
            <a:avLst/>
          </a:prstGeom>
          <a:noFill/>
          <a:ln cap="flat" cmpd="sng" w="381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7" name="Google Shape;107;p4"/>
          <p:cNvSpPr txBox="1"/>
          <p:nvPr/>
        </p:nvSpPr>
        <p:spPr>
          <a:xfrm>
            <a:off x="2390775" y="2014538"/>
            <a:ext cx="3724275" cy="923330"/>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There is an over-hand from the previous photo, so that we are getting this line appearing</a:t>
            </a:r>
            <a:endParaRPr sz="1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id="112" name="Google Shape;112;p5"/>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13" name="Google Shape;113;p5"/>
          <p:cNvSpPr/>
          <p:nvPr/>
        </p:nvSpPr>
        <p:spPr>
          <a:xfrm>
            <a:off x="1743075" y="2724150"/>
            <a:ext cx="647700" cy="2895600"/>
          </a:xfrm>
          <a:prstGeom prst="ellipse">
            <a:avLst/>
          </a:prstGeom>
          <a:noFill/>
          <a:ln cap="flat" cmpd="sng" w="381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4" name="Google Shape;114;p5"/>
          <p:cNvSpPr txBox="1"/>
          <p:nvPr/>
        </p:nvSpPr>
        <p:spPr>
          <a:xfrm>
            <a:off x="2390775" y="2014538"/>
            <a:ext cx="3724275" cy="923330"/>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There is an over-hand from the previous photo, so that we are getting this line appearing</a:t>
            </a:r>
            <a:endParaRPr sz="18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pic>
        <p:nvPicPr>
          <p:cNvPr id="119" name="Google Shape;119;p6"/>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20" name="Google Shape;120;p6"/>
          <p:cNvSpPr/>
          <p:nvPr/>
        </p:nvSpPr>
        <p:spPr>
          <a:xfrm>
            <a:off x="1743075" y="2724150"/>
            <a:ext cx="647700" cy="2895600"/>
          </a:xfrm>
          <a:prstGeom prst="ellipse">
            <a:avLst/>
          </a:prstGeom>
          <a:noFill/>
          <a:ln cap="flat" cmpd="sng" w="381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1" name="Google Shape;121;p6"/>
          <p:cNvSpPr txBox="1"/>
          <p:nvPr/>
        </p:nvSpPr>
        <p:spPr>
          <a:xfrm>
            <a:off x="2390775" y="2014538"/>
            <a:ext cx="3724275" cy="923330"/>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There is an over-hand from the previous photo, so that we are getting this line appearing</a:t>
            </a:r>
            <a:endParaRPr sz="180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pic>
        <p:nvPicPr>
          <p:cNvPr id="126" name="Google Shape;126;p7"/>
          <p:cNvPicPr preferRelativeResize="0"/>
          <p:nvPr/>
        </p:nvPicPr>
        <p:blipFill rotWithShape="1">
          <a:blip r:embed="rId4">
            <a:alphaModFix/>
          </a:blip>
          <a:srcRect b="0" l="0" r="0" t="0"/>
          <a:stretch/>
        </p:blipFill>
        <p:spPr>
          <a:xfrm>
            <a:off x="0" y="0"/>
            <a:ext cx="12192000" cy="6858000"/>
          </a:xfrm>
          <a:prstGeom prst="rect">
            <a:avLst/>
          </a:prstGeom>
          <a:noFill/>
          <a:ln>
            <a:noFill/>
          </a:ln>
        </p:spPr>
      </p:pic>
      <p:sp>
        <p:nvSpPr>
          <p:cNvPr id="127" name="Google Shape;127;p7"/>
          <p:cNvSpPr txBox="1"/>
          <p:nvPr/>
        </p:nvSpPr>
        <p:spPr>
          <a:xfrm>
            <a:off x="5610225" y="1795463"/>
            <a:ext cx="3724275" cy="646331"/>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 “News &amp; Insights” option should now be removed from the NavBar</a:t>
            </a:r>
            <a:endParaRPr sz="1800">
              <a:solidFill>
                <a:schemeClr val="dk1"/>
              </a:solidFill>
              <a:latin typeface="Calibri"/>
              <a:ea typeface="Calibri"/>
              <a:cs typeface="Calibri"/>
              <a:sym typeface="Calibri"/>
            </a:endParaRPr>
          </a:p>
        </p:txBody>
      </p:sp>
      <p:sp>
        <p:nvSpPr>
          <p:cNvPr id="128" name="Google Shape;128;p7"/>
          <p:cNvSpPr/>
          <p:nvPr/>
        </p:nvSpPr>
        <p:spPr>
          <a:xfrm>
            <a:off x="6991350" y="923925"/>
            <a:ext cx="1314450" cy="871538"/>
          </a:xfrm>
          <a:prstGeom prst="ellipse">
            <a:avLst/>
          </a:prstGeom>
          <a:noFill/>
          <a:ln cap="flat" cmpd="sng" w="38100">
            <a:solidFill>
              <a:srgbClr val="FF00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pic>
        <p:nvPicPr>
          <p:cNvPr id="133" name="Google Shape;133;p8"/>
          <p:cNvPicPr preferRelativeResize="0"/>
          <p:nvPr/>
        </p:nvPicPr>
        <p:blipFill rotWithShape="1">
          <a:blip r:embed="rId4">
            <a:alphaModFix/>
          </a:blip>
          <a:srcRect b="0" l="0" r="0" t="0"/>
          <a:stretch/>
        </p:blipFill>
        <p:spPr>
          <a:xfrm>
            <a:off x="0" y="0"/>
            <a:ext cx="12192000" cy="6858000"/>
          </a:xfrm>
          <a:prstGeom prst="rect">
            <a:avLst/>
          </a:prstGeom>
          <a:noFill/>
          <a:ln>
            <a:noFill/>
          </a:ln>
        </p:spPr>
      </p:pic>
      <p:sp>
        <p:nvSpPr>
          <p:cNvPr id="134" name="Google Shape;134;p8"/>
          <p:cNvSpPr txBox="1"/>
          <p:nvPr/>
        </p:nvSpPr>
        <p:spPr>
          <a:xfrm>
            <a:off x="0" y="2662238"/>
            <a:ext cx="3724275" cy="1200329"/>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 NavBar covers the banner image too much – the lady’s face is too covered. </a:t>
            </a:r>
            <a:r>
              <a:rPr b="1" lang="en-US" sz="1800" u="sng">
                <a:solidFill>
                  <a:schemeClr val="dk1"/>
                </a:solidFill>
                <a:latin typeface="Calibri"/>
                <a:ea typeface="Calibri"/>
                <a:cs typeface="Calibri"/>
                <a:sym typeface="Calibri"/>
              </a:rPr>
              <a:t>This is even worse on mobile</a:t>
            </a:r>
            <a:endParaRPr b="1" sz="1800" u="sng">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pic>
        <p:nvPicPr>
          <p:cNvPr id="139" name="Google Shape;139;p9"/>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40" name="Google Shape;140;p9"/>
          <p:cNvSpPr txBox="1"/>
          <p:nvPr/>
        </p:nvSpPr>
        <p:spPr>
          <a:xfrm>
            <a:off x="0" y="2662238"/>
            <a:ext cx="3724275" cy="923330"/>
          </a:xfrm>
          <a:prstGeom prst="rect">
            <a:avLst/>
          </a:prstGeom>
          <a:solidFill>
            <a:srgbClr val="FFFF00"/>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The NavBar covers the banner image too much. </a:t>
            </a:r>
            <a:r>
              <a:rPr b="1" lang="en-US" sz="1800" u="sng">
                <a:solidFill>
                  <a:schemeClr val="dk1"/>
                </a:solidFill>
                <a:latin typeface="Calibri"/>
                <a:ea typeface="Calibri"/>
                <a:cs typeface="Calibri"/>
                <a:sym typeface="Calibri"/>
              </a:rPr>
              <a:t>This is even worse on mobile</a:t>
            </a:r>
            <a:endParaRPr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2019-09-04T05:26:06Z</dcterms:created>
  <dc:creator>Edward Agnew</dc:creator>
</cp:coreProperties>
</file>